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hTQx4+d98e0R0pk19oD2tAxuhc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Цей приклад підкреслює важливість розуміння того, що насправді є предметом переговорів.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" name="Google Shape;1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uk-UA" sz="1200" u="none" cap="none" strike="noStrike">
                <a:latin typeface="Verdana"/>
                <a:ea typeface="Verdana"/>
                <a:cs typeface="Verdana"/>
                <a:sym typeface="Verdana"/>
              </a:rPr>
              <a:t>Нью-Йорк пропонує просте рішення: поділити загальну вартість навпіл, по $1409 для кожного. Але це створює проблему, як ми побачимо в процесі переговорів. І виникає питання чи справедливо це?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Деякі з вас, можливо, думають, де це все закінчиться, чи є правильна відповідь? Ми шукаємо щось справедливе і обґрунтоване. Я думаю, що наші уявлення про справедливість зводяться до одного — рівного ставлення. Питання в тому, рівне ставлення до чого? Ідея поділу $2818 пропорційно витратам на два кругових рейси може бути виправдана як ставлення до кожного долара авіаквитка однаково. Обидві сторони отримують однакову пропорційну економію. Я здогадуюсь, що це рішення було б тим, до чого більшість з вас дійшла б ще до початку.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Ще одна поширена відповідь — поділити витрати на основі миль. Як далеко знаходяться Нью-Йорк і Х'юстон від Сан-Франциско, і використовувати це співвідношення для поділу $2818. У цьому випадку ми ставимося до кожної милі однаково.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Але я не думаю, що є щось фундаментальне в доларах чи милях, що змушує нас ставитись до них рівно. Ми можемо використовувати справедливість для обґрунтованого аргументу. Але до чого ми ставимося справедливо? Не до доларів або миль, а до людей. Ми хочемо ставитися до людей однаково. Я думаю, що це стає зрозумілим, якщо ми повернемося до основ і запитаємо, що є пирогом?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Усі попередні аргументи намагалися знайти якусь точку фокусу. Але ми ігнорували великий урок того, чому саме дві сторони ведуть ці переговори. Тож давайте зробимо крок назад і подумаємо, що є пирогом у цій ситуації. Для цього все, що потрібно зробити, — це розглянути, що дві сторони зроблять, якщо досягнуть угоди, і що вони зроблять, якщо не досягнуть угоди? Пам'ятаємо, як А і Б можуть отримати 1 і 2 самостійно, але якщо вони працюють разом, то можуть створити дев’ять, отже, пиріг — це шість. У цьому випадку дві сторони, Х'юстон і Нью-Йорк, об'єднуються, щоб разом здійснити переліт за $2818. Але якщо вони не об’єднаються, то їм доведеться купити два кругових рейси: $1332 для Х'юстона і $2486 для Нью-Йорка, що разом складає $3818. Отже, здійснивши маршрут трикутником замість двох кругових рейсів, дві сторони можуть заощадити $1000. Це $1000 і є пирогом, і це те, через що йдуть ці переговори.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Звісно, кожна з двох сторін захоче отримати якомога більше з цих $1000. Яка максимальна сума, яку вони можуть попросити? $1000. Х'юстон може сказати, Нью-Йорк, ви були готові заплатити $2486, то ви повинні все одно заплатити $2486! У такому випадку всі $1000 дістаються Х'юстону, і він платить лише $332. Якщо Х'юстон скаже це, Нью-Йорк відповість: "Гей, Х'юстон, ти був готовий заплатити $1332, то ти повинен заплатити $1332, а я залишу всю економію". Іншими словами, Нью-Йорк заплатить $1486. Я думаю, що кожен з цих аргументів однаково розумний і однаково безглуздий. Розумне рішення — зустрітися посередині. Тобто обидві сторони заощадять по $500. Чому це так? Тому що кожна з двох сторін має однакову силу. Якщо Х'юстон скаже Нью-Йорку, що в понеділок йому не підходить, і потрібно перенести зустріч на четвер, то ці $1000 зникнуть. Якщо Нью-Йорк скаже, що у вівторок йому не підходить, і потрібно перенести Сала на п’ятницю, тоді ці $1000 знову зникнуть. Тільки об'єднавши свої зусилля, Х'юстон і Нью-Йорк можуть створити ці $1000. Кожен з них необхідний, щоб це стало можливим. Тому, я думаю, їх потрібно поділити 50 на 50, або в цьому випадку 500 і 500. І це означає, що Х'юстон платить загалом $1332 мінус $500, або $832, а Нью-Йорк платить $2486 мінус $500, або $1986. Я готовий поспорити, що це не була ваша перша реакція, коли ви побачили цю проблему. Але я сподіваюся, що це те, що ви зараз вважаєте найрозумнішим варіантом. Коли ви розумієте, що пиріг — це заощадження, які дві сторони створюють, і що вони обидва потрібні для цього, то розподіл навпіл здається абсолютно логічним. Складно побачити пиріг. Це те, що двоє можуть створити разом порівняно з тим, що вони зроблять самостійно.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Варіанти відповіді: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$1,042 – Половина від загальної суми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$470 – Повна вартість маршруту Нью-Йорк → Балтимор плюс половина вартості маршруту Балтимор → Сан-Франциско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$154 – Пропорційно до частки Балтимора у загальній вартості маршруту (198/(198 + 2,486))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$0 – Зупинка в Балтиморі не коштує додатково, тому Балтимор нічого не має платити.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-$102 – Сан-Франциско має заплатити Балтимору, щоб укласти угоду.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 та вміст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7" name="Google Shape;17;p3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" name="Google Shape;25;p32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415600" y="740800"/>
            <a:ext cx="3744000" cy="1007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4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4" name="Google Shape;34;p34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5" name="Google Shape;35;p34"/>
          <p:cNvSpPr txBox="1"/>
          <p:nvPr>
            <p:ph idx="2" type="body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title"/>
          </p:nvPr>
        </p:nvSpPr>
        <p:spPr>
          <a:xfrm>
            <a:off x="838200" y="1007151"/>
            <a:ext cx="10515600" cy="2261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5200">
                <a:latin typeface="Arial"/>
                <a:ea typeface="Arial"/>
                <a:cs typeface="Arial"/>
                <a:sym typeface="Arial"/>
              </a:rPr>
              <a:t>ККС 2025/2026</a:t>
            </a:r>
            <a:endParaRPr sz="5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838200" y="3268494"/>
            <a:ext cx="10515600" cy="817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28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Викладач</a:t>
            </a:r>
            <a:r>
              <a:rPr lang="uk-UA" sz="2800"/>
              <a:t>:</a:t>
            </a:r>
            <a:r>
              <a:rPr lang="uk-UA" sz="28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 Канцедал Георгій Олегович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486850" y="1825625"/>
            <a:ext cx="4999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У цьому випадку справжні переговори ведуться не за пиріг розміром 9, а за пиріг розміром 6, що відображає різницю між тим, що кожна сторона може досягти самостійно, і тим, що вони можуть досягти разом. А може отримати 1 самостійно, а Б — 2 без допомоги А. Якщо вони працюють разом, вони можуть створити ще 6, що в сумі дасть 9. Тому мотивація до переговорів — збільшити їхні загальні вигоди з 3 до 9, що дає виграш у 6.</a:t>
            </a:r>
            <a:endParaRPr/>
          </a:p>
        </p:txBody>
      </p:sp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775" y="1707542"/>
            <a:ext cx="5847606" cy="394943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uk-UA" sz="2500" u="none" cap="none" strike="noStrike"/>
              <a:t>Продовжимо </a:t>
            </a:r>
            <a:r>
              <a:rPr lang="uk-UA" sz="2500"/>
              <a:t>розглядати наш приклад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uk-UA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Продовжимо </a:t>
            </a:r>
            <a:r>
              <a:rPr lang="uk-UA" sz="25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розглядати наш приклад 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6320150" y="1825625"/>
            <a:ext cx="5456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А і Б обидва потребують один одного, щоб отримати ці додаткові 6. Незважаючи на те, що Б стверджує, що вона заслуговує на більше через свою більшу індивідуальну ефективність, це завищує її силу. Якщо одна сторона піде, весь додатковий виграш у 6 буде втрачено. Отже, вони знаходяться в рівних умовах, і пиріг — ці додаткові 6 — має бути поділений порівну, кожен отримує по 3.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47" y="2250954"/>
            <a:ext cx="5758774" cy="288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>
                <a:latin typeface="Verdana"/>
                <a:ea typeface="Verdana"/>
                <a:cs typeface="Verdana"/>
                <a:sym typeface="Verdana"/>
              </a:rPr>
              <a:t>Деякі висновки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Пиріг — це те, на скільки більше дві сторони, А і Б, можуть досягти, працюючи разом, порівняно з тим, що вони можуть отримати, якщо не досягнуть угоди.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Технічніше: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Пиріг = чистий виграш від спільної роботи – (чистий виграш А самостійно + чистий виграш Б самостійно), де чистий виграш — це виграш після витрат.</a:t>
            </a:r>
            <a:endParaRPr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idx="1" type="body"/>
          </p:nvPr>
        </p:nvSpPr>
        <p:spPr>
          <a:xfrm>
            <a:off x="205900" y="1913175"/>
            <a:ext cx="622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Цей сценарій показує реальний приклад поділу витрат, використовуючи концепцію «пирога». У цьому випадку пиріг — це загальна вартість авіаквитків у розмірі $2818, яку потрібно поділити між двома організаторами заходів у Нью-Йорку та Х'юстоні. Завдання полягає в тому, щоб справедливо розподілити цю вартість, оскільки, як і в більшості переговорів, ніхто явно не каже: «Ось це — пиріг».</a:t>
            </a:r>
            <a:endParaRPr/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6987" y="2284613"/>
            <a:ext cx="5655013" cy="27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08" y="5515690"/>
            <a:ext cx="6137445" cy="100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type="title"/>
          </p:nvPr>
        </p:nvSpPr>
        <p:spPr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uk-UA" sz="2500" u="none" cap="none" strike="noStrike"/>
              <a:t>Розглянемо ще один не менш вражаючий приклад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6899450" y="1825625"/>
            <a:ext cx="48771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У цьому випадку, завдяки маршруту трикутником, учасник заходу уникнув двох кругових рейсів. Його подорож складалася з трьох етапів: Сан-Франциско — Х'юстон ($666), Х'юстон — Нью-Йорк ($909) та Нью-Йорк — Сан-Франциско ($1243). Загальна вартість становить $2818, за яку відповідальні обидва організатори в Нью-Йорку та Х'юстоні. Однак кожен з них хоче заплатити якомога менше.</a:t>
            </a:r>
            <a:endParaRPr/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1" y="1825625"/>
            <a:ext cx="6230561" cy="380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0" y="1339250"/>
            <a:ext cx="617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Х'юстон вказує на те, що авіаквиток туди й назад з Сан-Франциско до Х'юстона коштує лише $1332, що вдвічі більше за $666. То чому ж Х'юстон має платити більше через маршрут трикутником? Нью-Йорк визнає, що це проблема. Тому вони пропонують більш розумний варіант: оскільки вам все одно треба летіти на південь до Х'юстона, то $666 — це ваша частина витрат. Оскільки ми повинні повернути людину додому, то $1243 — це наша частина витрат. Отже, справжнє питання полягає в тому, як поділити $909. Давайте поділимо цю суму навпіл, по $454.50 для кожного. Якщо враховувати це, Х'юстон заплатить загалом $666 + $454.50 = $1120.50.</a:t>
            </a:r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24993"/>
            <a:ext cx="6096001" cy="377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6968248" y="1845080"/>
            <a:ext cx="5136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Однак, як Х'юстон, я б не погодився. Чому Х'юстон має платити половину вартості перельоту з Нью-Йорка до Х'юстона? Вони можуть сказати: "Гей, Х'юстон на шляху до Нью-Йорка. Я довіз свою частину шляху, а ви доставите решту". Навіть якщо ви заплатите повні $909, це все одно значно дешевше, ніж $1243, які вам би довелося витратити, щоб доставити його до Нью-Йорка.</a:t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67" y="1645288"/>
            <a:ext cx="6684734" cy="443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166992" y="1384705"/>
            <a:ext cx="4871936" cy="3407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Нью-Йорк вважає це несправедливим, але визнає деякі переваги аргументу Х'юстона, тому вони пропонують: давайте розділимо $909 у тих самих пропорціях, за якими кожен з нас несе відповідальність за витрати на етапи. Тобто Нью-Йорк відповідає за $1243, а Х'юстон — за $666. Тому давайте поділимо перший етап з Х'юстона до Нью-Йорка за тим самим співвідношенням, тобто 65% і 35%. Це означає, що Х'юстон заплатить 35% або $317 з $909, а Нью-Йорк — 65% або $592.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656" y="1482606"/>
            <a:ext cx="5508143" cy="32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656" y="4893012"/>
            <a:ext cx="4468997" cy="158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type="title"/>
          </p:nvPr>
        </p:nvSpPr>
        <p:spPr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67000" y="1455976"/>
            <a:ext cx="11817600" cy="2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Давайте підсумуємо. Спочатку Нью-Йорк запропонував, щоб Х'юстон заплатив половину загальної суми, або $1409, але це не спрацювало. Потім вони запропонували поділити витрати на етап з Х'юстона до Нью-Йорка. Х'юстон відповів, що вони мають заплатити лише $666, оскільки це вже наближає пасажира до Нью-Йорка. Наприкінці Нью-Йорк запропонував розділити етап з Х'юстона до Нью-Йорка в пропорціях, які відповідали б вартості двох кругових рейсів. Ця остання пропозиція є точно такою ж, як просто поділити загальну суму витрат $2818 за маршрутом трикутником пропорційно вартості двох кругових рейсів.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780" y="4270362"/>
            <a:ext cx="7760091" cy="243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350200" y="1356975"/>
            <a:ext cx="6653700" cy="4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Деякі з вас, можливо, думають, де це все закінчиться, чи є правильна відповідь? Ми шукаємо щось справедливе і обґрунтоване. Я думаю, що наші уявлення про справедливість зводяться до одного — рівного ставлення. Питання в тому, рівне ставлення до чого? Ідея поділу $2818 пропорційно витратам на два кругових рейси може бути виправдана як ставлення до кожного долара авіаквитка однаково. Обидві сторони отримують однакову пропорційну економію. Ще одна поширена відповідь — поділити витрати на основі миль. Як далеко знаходяться Нью-Йорк і Х'юстон від Сан-Франциско, і використовувати це співвідношення для поділу $2818. У цьому випадку ми ставимося до кожної милі однаково.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68" y="1538497"/>
            <a:ext cx="4955432" cy="447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idx="1" type="body"/>
          </p:nvPr>
        </p:nvSpPr>
        <p:spPr>
          <a:xfrm>
            <a:off x="838200" y="1825625"/>
            <a:ext cx="42980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Я тут щоб допомогти вам стати кращим переговірником. Навряд чи потрібно пояснювати, наскільки важливі переговори. Як зазначив Честер Карас: "У житті ви отримуєте не те, на що заслуговуєте, а те, що змогли домовитися". Ви ведете переговори у всьому, що робите, тому краще робіть це добре.</a:t>
            </a:r>
            <a:endParaRPr/>
          </a:p>
        </p:txBody>
      </p:sp>
      <p:pic>
        <p:nvPicPr>
          <p:cNvPr descr="Каррас Честер Ли. Книги онлайн"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6423" y="1989205"/>
            <a:ext cx="2559230" cy="2407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/>
          <p:nvPr>
            <p:ph type="title"/>
          </p:nvPr>
        </p:nvSpPr>
        <p:spPr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Вступ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398825" y="1472175"/>
            <a:ext cx="109551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Д</a:t>
            </a:r>
            <a:r>
              <a:rPr lang="uk-UA"/>
              <a:t>авайте зробимо крок назад і подумаємо, що є пирогом у цій ситуації. Для цього все, що потрібно зробити, — це розглянути, що дві сторони зроблять, якщо досягнуть угоди, і що вони зроблять, якщо не досягнуть угоди? Пам'ятаємо, як А і Б можуть отримати 1 і 2 самостійно, але якщо вони працюють разом, то можуть створити дев’ять, отже, пиріг — це шість. У цьому випадку дві сторони, Х'юстон і Нью-Йорк, об'єднуються, щоб разом здійснити переліт за $2818. Але якщо вони не об’єднаються, то їм доведеться купити два кругових рейси: $1332 для Х'юстона і $2486 для Нью-Йорка, що разом складає $3818. Отже, здійснивши маршрут трикутником замість двох кругових рейсів, дві сторони можуть заощадити $1000. Це $1000 і є пирогом, і це те, через що йдуть ці переговори.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463" y="4766797"/>
            <a:ext cx="5411819" cy="209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/>
              <a:t>Що є пирогом?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215623" y="1504600"/>
            <a:ext cx="7195800" cy="4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Чи обов'язково пиріг слід розділяти 50 на 50? Ні, якби я був Нью-Йорком, я б міг почати з пропозиції, щоб дві сторони поділили загальну суму пропорційно до вартості двох кругових рейсів. Таким чином, Нью-Йорк отримав би 65% економії, а не половину. Але якщо б я вів переговори з кимось, хто бачив цю презентацію, я думаю, що не досяг би успіху. Х'юстон міг би повернутися і попросити 65% пирога, запропонувавши мені 35%. Будь-який аргумент, який призводить до того, що одна зі сторін отримає більше половини, можна буквально перевернути. Тому, хоча немає правила, яке каже, що має бути 50 на 50, я не думаю, що є обґрунтований аргумент, який призведе до того, що одна зі сторін отримає більше половини.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400" y="2879951"/>
            <a:ext cx="4551600" cy="18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Продовжуємо розглядати приклад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Спробуємо розглянути </a:t>
            </a:r>
            <a:r>
              <a:rPr lang="uk-UA"/>
              <a:t>невелику</a:t>
            </a:r>
            <a:r>
              <a:rPr lang="uk-UA" sz="2500"/>
              <a:t> задачу 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262650" y="1358700"/>
            <a:ext cx="56781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Сан-Франциско та Балтимор мають домовитися про те, як розділити витрати, щоб здійснити трикутний маршрут. </a:t>
            </a:r>
            <a:r>
              <a:rPr lang="uk-UA"/>
              <a:t>Загальна вартість авіаквитків для трикутного маршруту становить $2,084. </a:t>
            </a:r>
            <a:r>
              <a:rPr lang="uk-UA"/>
              <a:t>Скільки з $2,084 має заплатити Балтимор?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Примітка: Дехто з вас міг помітити, що летіти до Сан-Франциско через Балтимор дешевше, ніж прямим рейсом. Однак через розклади рейсів та час на пересадку це неможливо, якщо немає причини провести день у Балтиморі. Таким чином, трикутний маршрут можливий лише за умови, якщо дві сторони зможуть дійти згоди.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621" y="1993200"/>
            <a:ext cx="6251389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38200" y="2028555"/>
            <a:ext cx="10515600" cy="1959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7200"/>
              <a:t>Дякую за увагу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Принцип пирога</a:t>
            </a:r>
            <a:endParaRPr sz="2500"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7374378" y="2065539"/>
            <a:ext cx="4299625" cy="272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"Пиріг" — це причина, чому переговори взагалі відбуваються. Це те, що сторони намагаються поділити. Першим питанням, яке зазвичай виникає у всіх, є: як його поділити? Зокрема, як отримати найбільший шматок? Це хороше питання, і я допоможу вам знайти відповідь. Але я починаю не з цього.</a:t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15" y="1711105"/>
            <a:ext cx="6059175" cy="343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idx="1" type="body"/>
          </p:nvPr>
        </p:nvSpPr>
        <p:spPr>
          <a:xfrm>
            <a:off x="838200" y="1232200"/>
            <a:ext cx="60783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І, як ви незабаром побачите, визначити "пиріг" не завжди просто. Але, як тільки ви це зробите, переговори стануть набагато простішими. У вас буде значно більше шансів зрозуміти, як зробити пиріг більшим і як створити сильний аргумент для отримання найбільшого шматка.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Моя мета — перетворити переговори на математичну задачу. Я хочу, щоб сторони разом вирішували проблему. Цей підхід працює для складних реальних ситуацій, а не лише для простих прикладів. Чим складніша проблема, тим важливіше використовувати "пиріжкову" структуру.</a:t>
            </a:r>
            <a:endParaRPr/>
          </a:p>
        </p:txBody>
      </p:sp>
      <p:pic>
        <p:nvPicPr>
          <p:cNvPr descr="знак-питання • Асоціація західноукраїнських забудовників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016" y="2215508"/>
            <a:ext cx="3994121" cy="242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idx="1" type="body"/>
          </p:nvPr>
        </p:nvSpPr>
        <p:spPr>
          <a:xfrm>
            <a:off x="6778446" y="1825625"/>
            <a:ext cx="4972500" cy="4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Ми почнемо з простого: дві сторони й одне питання, де всі знають усе. Але далі ми перейдемо до переговорів із багатьма питаннями, багатьма сторонами і невідомими. Це дозволить людям блефувати й брехати, що ще більше ускладнить визначення "пирога".</a:t>
            </a:r>
            <a:endParaRPr/>
          </a:p>
        </p:txBody>
      </p:sp>
      <p:pic>
        <p:nvPicPr>
          <p:cNvPr descr="Ответы Mail: У кого есть картинка: Два человека смотрят с разных сторон на 9 (6)?"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251" y="1950902"/>
            <a:ext cx="4972559" cy="295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idx="1" type="body"/>
          </p:nvPr>
        </p:nvSpPr>
        <p:spPr>
          <a:xfrm>
            <a:off x="254550" y="768025"/>
            <a:ext cx="7274700" cy="53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95"/>
              <a:buNone/>
            </a:pPr>
            <a:r>
              <a:rPr lang="uk-UA"/>
              <a:t>Пиріг — це наша уява того, що обговорюється в переговорах. Це те, за що йде боротьба. Щоб проілюструвати це, розглянемо ситуацію, коли є дві сторони, А і Б. Вони мають щось розміром 9, що потрібно поділити, якщо вони зможуть досягти угоди.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95"/>
              <a:buNone/>
            </a:pPr>
            <a:r>
              <a:rPr lang="uk-UA"/>
              <a:t>Якщо це ваші типові переговорники, можна очікувати, що все буде виглядати так. А каже: "Я хочу всю суму", а Б відповідає: "Ні, я хочу всю суму". Звісно, це те, що хоче кожен, але це не зовсім аргумент. Кожен із їхніх вимог є однаково справедливим або однаково несправедливим.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95"/>
              <a:buNone/>
            </a:pPr>
            <a:r>
              <a:rPr lang="uk-UA"/>
              <a:t>Я вважаю, що переговори мають бути проведені за допомогою принципових аргументів. Просто просити весь пиріг — це не принцип. Я хочу, щоб ви думали про переговори більше як про математичну задачу, а не як про перетягування каната.</a:t>
            </a:r>
            <a:endParaRPr/>
          </a:p>
        </p:txBody>
      </p:sp>
      <p:pic>
        <p:nvPicPr>
          <p:cNvPr descr="Стокове фото Перетягування Каната — Завантажте зображення зараз - Перетягування  канату, Витягування, Канат - iStock"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249" y="2464658"/>
            <a:ext cx="4311907" cy="230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68971" r="0" t="0"/>
          <a:stretch/>
        </p:blipFill>
        <p:spPr>
          <a:xfrm>
            <a:off x="1155804" y="2092257"/>
            <a:ext cx="1796945" cy="30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Продовжимо розглядати наш приклад </a:t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741493" y="1825624"/>
            <a:ext cx="761230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Думання таким чином дозволяє вам бути неупередженим і краще зрозуміти, що насправді важливо. Наша перша мета — зрозуміти, що ж це за пиріг. Ми залишимося на прикладі, де А і Б разом можуть створити щось розміром 9. Звісно, переговори можуть бути неуспішними. Тому також потрібно запитати, що станеться, якщо ці переговори проваляться. У такому разі А і Б вирушать робити щось самі. Якщо А йде сам, то він може створити пиріг розміром 1 без допомоги Б. А Б може створити щось розміром 2 без допомоги А.</a:t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80371" t="0"/>
          <a:stretch/>
        </p:blipFill>
        <p:spPr>
          <a:xfrm>
            <a:off x="304799" y="2092257"/>
            <a:ext cx="1136754" cy="30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68971" r="0" t="0"/>
          <a:stretch/>
        </p:blipFill>
        <p:spPr>
          <a:xfrm>
            <a:off x="1427947" y="2092257"/>
            <a:ext cx="1796945" cy="30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uk-UA" sz="2500" u="none" cap="none" strike="noStrike"/>
              <a:t>Продовжимо </a:t>
            </a:r>
            <a:r>
              <a:rPr lang="uk-UA" sz="2500"/>
              <a:t>розглядати наш приклад </a:t>
            </a:r>
            <a:endParaRPr/>
          </a:p>
        </p:txBody>
      </p:sp>
      <p:sp>
        <p:nvSpPr>
          <p:cNvPr id="106" name="Google Shape;106;p8"/>
          <p:cNvSpPr txBox="1"/>
          <p:nvPr>
            <p:ph idx="1" type="body"/>
          </p:nvPr>
        </p:nvSpPr>
        <p:spPr>
          <a:xfrm>
            <a:off x="838198" y="1825625"/>
            <a:ext cx="4385553" cy="4487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Тепер ми маємо всі факти. Більше того, і А, і Б знають все це. Всі все знають. Немає нічого прихованого. Немає місця для блефу. Всі карти на столі.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Може здаватися очевидним, що вони повинні досягти угоди, оскільки сума, яку потрібно поділити, набагато більша, ніж те, що кожен з них може створити самостійно, але для цього вони повинні домовитись про поділ.</a:t>
            </a:r>
            <a:endParaRPr/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122" y="2647400"/>
            <a:ext cx="5709489" cy="222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6845550" y="1553000"/>
            <a:ext cx="5052000" cy="4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А може запропонувати, що здається найпростішим і найсправедливішим рішенням — просто розділити дев'ятку навпіл, щоб обидві сторони отримали по чотири з половиною. Це справедливо, правда? Б відповідає, що вона повинна отримати шість, а А — три. Чому? Тому що Б вдвічі сильніший за А. Вона самостійно варта вдвічі більше, ніж Абе, і тому вони повинні поділити пиріг на три рівні частини. Б отримає дві з трьох, а А — одну з трьох. Це залишить шість для Б і три для А.</a:t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792" y="2281795"/>
            <a:ext cx="6093948" cy="259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uk-UA" sz="2500" u="none" cap="none" strike="noStrike"/>
              <a:t>Продовжимо </a:t>
            </a:r>
            <a:r>
              <a:rPr lang="uk-UA" sz="2500"/>
              <a:t>розглядати наш приклад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2025-01-16T14:43:49Z</dcterms:created>
  <dc:creator>Ярослав</dc:creator>
</cp:coreProperties>
</file>